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E701A3-FE3B-4703-8676-30C52FBAF225}" v="941" dt="2020-12-10T16:05:36.9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3" autoAdjust="0"/>
    <p:restoredTop sz="94660"/>
  </p:normalViewPr>
  <p:slideViewPr>
    <p:cSldViewPr snapToGrid="0">
      <p:cViewPr varScale="1">
        <p:scale>
          <a:sx n="93" d="100"/>
          <a:sy n="93" d="100"/>
        </p:scale>
        <p:origin x="84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/>
              <a:t>NSU ACM-W SC LEARNING BOOTCAMP 2020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8BAB9-F2E7-4C97-BE58-A7C7310D6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ABOUT MY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96DC5-722D-4C8A-8A50-25622A7DB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/>
              <a:t>* It is an Online Wedding Invitation website.</a:t>
            </a:r>
          </a:p>
          <a:p>
            <a:pPr marL="0" indent="0">
              <a:buNone/>
            </a:pPr>
            <a:r>
              <a:rPr lang="en-US"/>
              <a:t>* The website is built using HTML and CSS .</a:t>
            </a:r>
          </a:p>
          <a:p>
            <a:pPr marL="0" indent="0">
              <a:buNone/>
            </a:pPr>
            <a:r>
              <a:rPr lang="en-US"/>
              <a:t>* On the website it shows </a:t>
            </a:r>
          </a:p>
          <a:p>
            <a:pPr marL="0" indent="0">
              <a:buNone/>
            </a:pPr>
            <a:r>
              <a:rPr lang="en-US" dirty="0"/>
              <a:t>          - Name of bride and groom</a:t>
            </a:r>
          </a:p>
          <a:p>
            <a:pPr marL="0" indent="0">
              <a:buNone/>
            </a:pPr>
            <a:r>
              <a:rPr lang="en-US" dirty="0"/>
              <a:t>          - A short message from bride and groom.</a:t>
            </a:r>
          </a:p>
          <a:p>
            <a:pPr marL="0" indent="0">
              <a:buNone/>
            </a:pPr>
            <a:r>
              <a:rPr lang="en-US" dirty="0"/>
              <a:t>          - The wedding venue, location, time &amp; date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screen shots of my project are shown below:</a:t>
            </a:r>
          </a:p>
        </p:txBody>
      </p:sp>
    </p:spTree>
    <p:extLst>
      <p:ext uri="{BB962C8B-B14F-4D97-AF65-F5344CB8AC3E}">
        <p14:creationId xmlns:p14="http://schemas.microsoft.com/office/powerpoint/2010/main" val="1212086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close up of a garden&#10;&#10;Description automatically generated">
            <a:extLst>
              <a:ext uri="{FF2B5EF4-FFF2-40B4-BE49-F238E27FC236}">
                <a16:creationId xmlns:a16="http://schemas.microsoft.com/office/drawing/2014/main" id="{E43551EE-10DE-4C59-AEC5-EF4F68DDE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59" r="7676"/>
          <a:stretch/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5FA021B3-6959-46A0-81AF-7A5156992D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" r="7826" b="-1"/>
          <a:stretch/>
        </p:blipFill>
        <p:spPr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DAFA4FF-339D-43AE-8CDA-5A2C16A648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419" r="18828" b="2"/>
          <a:stretch/>
        </p:blipFill>
        <p:spPr>
          <a:xfrm>
            <a:off x="7458302" y="-22547"/>
            <a:ext cx="3809132" cy="313953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6A1CAC3-A129-43F8-8881-63D3E319A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CCE41C-FBFB-44B8-BE25-7F555613C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5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3ACF48-ADB2-455C-978D-99F6348BC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learnings from </a:t>
            </a:r>
            <a:r>
              <a:rPr lang="en-US" sz="3000" dirty="0">
                <a:solidFill>
                  <a:srgbClr val="FFFFFF"/>
                </a:solidFill>
              </a:rPr>
              <a:t>this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45D00-970B-4C8E-A2F3-24B75A30A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US" dirty="0"/>
              <a:t>* To use GitHub Desktop.</a:t>
            </a:r>
          </a:p>
          <a:p>
            <a:r>
              <a:rPr lang="en-US"/>
              <a:t>* </a:t>
            </a:r>
            <a:r>
              <a:rPr lang="en-US">
                <a:ea typeface="+mn-lt"/>
                <a:cs typeface="+mn-lt"/>
              </a:rPr>
              <a:t>Project, issue &amp; milestone setup in GitHub</a:t>
            </a:r>
            <a:r>
              <a:rPr lang="en-US"/>
              <a:t>.</a:t>
            </a:r>
            <a:endParaRPr lang="en-US" dirty="0"/>
          </a:p>
          <a:p>
            <a:r>
              <a:rPr lang="en-US"/>
              <a:t>* </a:t>
            </a:r>
            <a:r>
              <a:rPr lang="en-US">
                <a:ea typeface="+mn-lt"/>
                <a:cs typeface="+mn-lt"/>
              </a:rPr>
              <a:t>Kanban board setup.</a:t>
            </a:r>
            <a:endParaRPr lang="en-US" dirty="0">
              <a:ea typeface="+mn-lt"/>
              <a:cs typeface="+mn-lt"/>
            </a:endParaRPr>
          </a:p>
          <a:p>
            <a:r>
              <a:rPr lang="en-US" dirty="0"/>
              <a:t>* Framework.</a:t>
            </a:r>
          </a:p>
          <a:p>
            <a:r>
              <a:rPr lang="en-US" dirty="0"/>
              <a:t>* Bootstrap.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95820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Parcel</vt:lpstr>
      <vt:lpstr>NSU ACM-W SC LEARNING BOOTCAMP 2020</vt:lpstr>
      <vt:lpstr>ABOUT MY PROJECT</vt:lpstr>
      <vt:lpstr>PowerPoint Presentation</vt:lpstr>
      <vt:lpstr>learnings from this event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148</cp:revision>
  <dcterms:created xsi:type="dcterms:W3CDTF">2020-12-10T14:46:29Z</dcterms:created>
  <dcterms:modified xsi:type="dcterms:W3CDTF">2020-12-10T16:19:00Z</dcterms:modified>
</cp:coreProperties>
</file>

<file path=docProps/thumbnail.jpeg>
</file>